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harbison.connor@gmail.com" TargetMode="External"/><Relationship Id="rId4" Type="http://schemas.openxmlformats.org/officeDocument/2006/relationships/image" Target="../media/image20.png"/><Relationship Id="rId10" Type="http://schemas.openxmlformats.org/officeDocument/2006/relationships/image" Target="../media/image26.jpg"/><Relationship Id="rId9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473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#</a:t>
            </a:r>
            <a:r>
              <a:rPr lang="en"/>
              <a:t>ExplainAFilmPlotBadly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325" y="1017725"/>
            <a:ext cx="429297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3" y="1017725"/>
            <a:ext cx="407725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#ExplainYourselfBadly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5233400" y="1144150"/>
            <a:ext cx="3735000" cy="328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Local Man Goes on Walkabout in Historic Philadelphia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Great networking opportunity with international contacts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Experience National Parks on foot</a:t>
            </a:r>
          </a:p>
          <a:p>
            <a:pPr indent="-6985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Historian yells at schoolchildren</a:t>
            </a:r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nnor photoshop 3.jp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4150"/>
            <a:ext cx="4921704" cy="328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Make your story sticky to your audience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3933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it emotional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Violate expectations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it concrete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Make it credible </a:t>
            </a:r>
          </a:p>
          <a:p>
            <a:pPr indent="0" lvl="0" mar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350" y="1152475"/>
            <a:ext cx="2277607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How.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Dramatic Structure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997188" y="1204425"/>
            <a:ext cx="3963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 your hero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 your hero in a hole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Get your hero out of the hole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75" y="1017724"/>
            <a:ext cx="3123625" cy="378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3 Act Structure</a:t>
            </a:r>
          </a:p>
        </p:txBody>
      </p:sp>
      <p:pic>
        <p:nvPicPr>
          <p:cNvPr descr="star_wars_v_empire_strikes_back_movie_poster_2_by_nei1b-d5w3mt4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00" y="1129987"/>
            <a:ext cx="2543324" cy="3596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_wars_a_new_hope_poster.jp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7725"/>
            <a:ext cx="271906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6f21da8a95856bce9e2ac199dc50c0f.jpg"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1975" y="1129975"/>
            <a:ext cx="2409626" cy="359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Beginning...</a:t>
            </a:r>
          </a:p>
        </p:txBody>
      </p:sp>
      <p:pic>
        <p:nvPicPr>
          <p:cNvPr descr="IMG_1473.JP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92" y="1140550"/>
            <a:ext cx="38209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_wars_a_new_hope_poster.jp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600" y="1017725"/>
            <a:ext cx="2935971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...Middle...</a:t>
            </a:r>
          </a:p>
        </p:txBody>
      </p:sp>
      <p:pic>
        <p:nvPicPr>
          <p:cNvPr descr="star_wars_v_empire_strikes_back_movie_poster_2_by_nei1b-d5w3mt4.jp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675" y="1266100"/>
            <a:ext cx="2491651" cy="352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Cauner.jpg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66101"/>
            <a:ext cx="5294496" cy="352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...End</a:t>
            </a:r>
          </a:p>
        </p:txBody>
      </p:sp>
      <p:pic>
        <p:nvPicPr>
          <p:cNvPr descr="96f21da8a95856bce9e2ac199dc50c0f.jpg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650" y="1172050"/>
            <a:ext cx="2306226" cy="344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nor photoshop 3.jpg"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72051"/>
            <a:ext cx="5163206" cy="344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Cauner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463" y="152400"/>
            <a:ext cx="727108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Now you do it!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Tell a three sentence story to your neighbor 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00" y="1903838"/>
            <a:ext cx="81057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Know how to frame it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25" y="1236800"/>
            <a:ext cx="4409075" cy="22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302" y="2089675"/>
            <a:ext cx="3959124" cy="26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Simon Sinek: Start With Why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75" y="1017725"/>
            <a:ext cx="679284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Have fun with it!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75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/>
              <a:t>Connor Harbison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(215) 620-7637</a:t>
            </a:r>
          </a:p>
          <a:p>
            <a:pPr indent="457200" lvl="0" marL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harbison.connor@gmail.com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               linkedin.com/in/connorharbison</a:t>
            </a:r>
          </a:p>
          <a:p>
            <a:pPr indent="38735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@connorharbison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pp-icon2.png"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13" y="3600650"/>
            <a:ext cx="323600" cy="32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icon-circle-blue-logo-preview-400x400.png"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325" y="3539100"/>
            <a:ext cx="446700" cy="44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edin-logo-copy.png"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513" y="2967350"/>
            <a:ext cx="323600" cy="32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_Mail_Gmail_logo_icon.png"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310" y="2381775"/>
            <a:ext cx="366026" cy="275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918a9f351955eb3242ce0e52198993.png" id="209" name="Shape 2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300" y="1706063"/>
            <a:ext cx="366025" cy="3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0837" y="792125"/>
            <a:ext cx="2974076" cy="9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46389" y="1805950"/>
            <a:ext cx="2962997" cy="29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Connor Harbison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25"/>
            <a:ext cx="9143999" cy="515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 Story is an Information Container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 Eisley is a wretched hive of scum and villainy.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are NOT the droids you are looking for.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 shot first.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Death Star is NOT a moon.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The secret Rebel Base is on Yavin IV.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...plus so much more!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How to organize your container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61300"/>
            <a:ext cx="2143500" cy="2488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Why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800" y="1161300"/>
            <a:ext cx="3398750" cy="33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Colonists vs. Cuttlefish</a:t>
            </a:r>
          </a:p>
        </p:txBody>
      </p:sp>
      <p:pic>
        <p:nvPicPr>
          <p:cNvPr descr="383541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575" y="1503000"/>
            <a:ext cx="3669242" cy="24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02988"/>
            <a:ext cx="4287100" cy="2495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